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g&amp;ehk=og77jP8wtBTs1OoFK2lKXQ&amp;r=0&amp;pid=OfficeInsert" ContentType="image/jpeg"/>
  <Default Extension="jpeg" ContentType="image/jpeg"/>
  <Default Extension="rels" ContentType="application/vnd.openxmlformats-package.relationships+xml"/>
  <Default Extension="xml" ContentType="application/xml"/>
  <Default Extension="jpg&amp;ehk=rEfLdRuuZz7mzVcckZ14eg&amp;r=0&amp;pid=OfficeInsert" ContentType="image/jpeg"/>
  <Default Extension="jpg&amp;ehk=3hV" ContentType="image/jpeg"/>
  <Default Extension="gif&amp;ehk=M3qK5QPsg4bV2NpJqVJLbg&amp;r=0&amp;pid=OfficeInsert" ContentType="image/gif"/>
  <Default Extension="jpg&amp;ehk=M47p" ContentType="image/jpe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1" r:id="rId1"/>
  </p:sldMasterIdLst>
  <p:notesMasterIdLst>
    <p:notesMasterId r:id="rId10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aru Nieminen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1-16T21:12:11.329" idx="2">
    <p:pos x="6000" y="100"/>
    <p:text>I would write: Does not use humor, jokes, or comedy. 
Seems less negative. :)</p:text>
  </p:cm>
  <p:cm authorId="0" dt="2017-01-16T21:12:36.184" idx="1">
    <p:pos x="6000" y="0"/>
    <p:text>wow- I didn't know thi!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berosampa.blogspot.com/2012_08_01_archive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reativecommons.org/licenses/by-nc-nd/2.5/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rawforjoy.com/2010/05/strange-weather-and-laughing-people/laughing-people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reativecommons.org/licenses/by-nc-nd/3.0/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unto-informatico.it/3565873/PI/Brevi/linkedin-scampato-pericolo.aspx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reativecommons.org/licenses/by-nc-sa/2.5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hlinkClick r:id="rId3" tooltip="http://iberosampa.blogspot.com/2012_08_01_archive.html"/>
              </a:rPr>
              <a:t>This Photo</a:t>
            </a:r>
            <a:r>
              <a:rPr lang="en-US" sz="1100" dirty="0"/>
              <a:t> by Unknown Author is licensed under </a:t>
            </a:r>
            <a:r>
              <a:rPr lang="en-US" sz="1100" dirty="0">
                <a:hlinkClick r:id="rId4" tooltip="https://creativecommons.org/licenses/by-nc-nd/2.5/"/>
              </a:rPr>
              <a:t>CC BY-NC-ND</a:t>
            </a:r>
            <a:endParaRPr lang="en-US" sz="1100"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https://www.youtube.com/watch?v=5hf2umYCKr8 </a:t>
            </a:r>
            <a:endParaRPr dirty="0"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hlinkClick r:id="rId3" tooltip="http://drawforjoy.com/2010/05/strange-weather-and-laughing-people/laughing-people/"/>
              </a:rPr>
              <a:t>This Photo</a:t>
            </a:r>
            <a:r>
              <a:rPr lang="en-US" sz="1100" dirty="0"/>
              <a:t> by Unknown Author is licensed under </a:t>
            </a:r>
            <a:r>
              <a:rPr lang="en-US" sz="1100" dirty="0">
                <a:hlinkClick r:id="rId4" tooltip="https://creativecommons.org/licenses/by-nc-nd/3.0/"/>
              </a:rPr>
              <a:t>CC BY-NC-ND</a:t>
            </a:r>
            <a:endParaRPr lang="en-US" sz="1100"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hlinkClick r:id="rId3" tooltip="http://punto-informatico.it/3565873/PI/Brevi/linkedin-scampato-pericolo.aspx"/>
              </a:rPr>
              <a:t>This Photo</a:t>
            </a:r>
            <a:r>
              <a:rPr lang="en-US" sz="1100" dirty="0"/>
              <a:t> by Unknown Author is licensed under </a:t>
            </a:r>
            <a:r>
              <a:rPr lang="en-US" sz="1100" dirty="0">
                <a:hlinkClick r:id="rId4" tooltip="https://creativecommons.org/licenses/by-nc-sa/2.5/"/>
              </a:rPr>
              <a:t>CC BY-NC-SA</a:t>
            </a:r>
            <a:endParaRPr lang="en-US" sz="1100"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8049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194807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815156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336040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099578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296834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76694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59149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6990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857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4800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37775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3149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2603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1188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70069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0050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42501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&amp;ehk=M47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commons.wikimedia.org/wiki/File:2003-2005_Kia_Rio.jp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4.jpg&amp;ehk=3hV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mechanics.stackexchange.com/questions/13362/volvo-v60-daytime-running-light-what-is-the-bulb-type-instructions-to-replac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://claretscience3.wikispaces.com/THE+WATER+CYCL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claretscience3.wikispaces.com/THE+WATER+CYCLE" TargetMode="External"/><Relationship Id="rId4" Type="http://schemas.openxmlformats.org/officeDocument/2006/relationships/image" Target="../media/image9.gif&amp;ehk=M3qK5QPsg4bV2NpJqVJLbg&amp;r=0&amp;pid=OfficeInsert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&amp;ehk=og77jP8wtBTs1OoFK2lKXQ&amp;r=0&amp;pid=OfficeInsert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en.wikipedia.org/wiki/NAPA_Autopro_100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Gold_Ingots_on_white_background.jpg" TargetMode="External"/><Relationship Id="rId2" Type="http://schemas.openxmlformats.org/officeDocument/2006/relationships/image" Target="../media/image13.jpg&amp;ehk=rEfLdRuuZz7mzVcckZ14eg&amp;r=0&amp;pid=OfficeInsert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140678" y="112542"/>
            <a:ext cx="9003322" cy="272908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6000" dirty="0"/>
              <a:t>Come On. We can do this…</a:t>
            </a:r>
            <a:endParaRPr lang="en-US" sz="6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Shape 85"/>
          <p:cNvSpPr txBox="1">
            <a:spLocks noGrp="1"/>
          </p:cNvSpPr>
          <p:nvPr>
            <p:ph type="subTitle" idx="1"/>
          </p:nvPr>
        </p:nvSpPr>
        <p:spPr>
          <a:xfrm>
            <a:off x="351693" y="5697366"/>
            <a:ext cx="8792307" cy="116063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rPr lang="en-US" sz="5400" i="1" u="none" strike="noStrike" cap="none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Or…Hire the Expert.</a:t>
            </a:r>
          </a:p>
          <a:p>
            <a:pPr marL="0" marR="0" lvl="0" indent="0" algn="ctr" rtl="0">
              <a:spcBef>
                <a:spcPts val="640"/>
              </a:spcBef>
              <a:buClr>
                <a:srgbClr val="888888"/>
              </a:buClr>
              <a:buSzPct val="25000"/>
              <a:buFont typeface="Arial"/>
              <a:buNone/>
            </a:pPr>
            <a:endParaRPr sz="3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E822BA-EAC4-492A-9A2C-351C564E66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929620" y="2312836"/>
            <a:ext cx="4921348" cy="27964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17E8D8-C4B6-4E6C-B4AF-910590A3A4C9}"/>
              </a:ext>
            </a:extLst>
          </p:cNvPr>
          <p:cNvSpPr txBox="1"/>
          <p:nvPr/>
        </p:nvSpPr>
        <p:spPr>
          <a:xfrm>
            <a:off x="1085558" y="5694008"/>
            <a:ext cx="35037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://commons.wikimedia.org/wiki/File:2003-2005_Kia_Rio.jp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sa/3.0/"/>
              </a:rPr>
              <a:t>CC BY-SA</a:t>
            </a:r>
            <a:endParaRPr lang="en-US" sz="9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“Two Hours to Change a Lightbulb?”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6AA96EB-7655-4DA6-A3DF-8262D7FE9AD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773775" y="2097088"/>
            <a:ext cx="5463100" cy="40906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337E09-516F-4485-A663-3A673B102F89}"/>
              </a:ext>
            </a:extLst>
          </p:cNvPr>
          <p:cNvSpPr txBox="1"/>
          <p:nvPr/>
        </p:nvSpPr>
        <p:spPr>
          <a:xfrm>
            <a:off x="600075" y="5371306"/>
            <a:ext cx="39052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://mechanics.stackexchange.com/questions/13362/volvo-v60-daytime-running-light-what-is-the-bulb-type-instructions-to-replace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sa/3.0/"/>
              </a:rPr>
              <a:t>CC BY-SA</a:t>
            </a:r>
            <a:endParaRPr lang="en-US" sz="900"/>
          </a:p>
        </p:txBody>
      </p:sp>
      <p:pic>
        <p:nvPicPr>
          <p:cNvPr id="7" name="Graphic 6" descr="Line Arrow: Rotate right">
            <a:extLst>
              <a:ext uri="{FF2B5EF4-FFF2-40B4-BE49-F238E27FC236}">
                <a16:creationId xmlns:a16="http://schemas.microsoft.com/office/drawing/2014/main" id="{46390393-8510-45FE-89A2-C586C16B78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83945" y="3575658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826217" y="143234"/>
            <a:ext cx="7633742" cy="1024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Rust? What rust?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3A1B83-D0B2-492D-B142-DD86511708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746521" y="1556156"/>
            <a:ext cx="5793132" cy="43448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D57FDA-FDD2-45DB-8C38-705114F25101}"/>
              </a:ext>
            </a:extLst>
          </p:cNvPr>
          <p:cNvSpPr txBox="1"/>
          <p:nvPr/>
        </p:nvSpPr>
        <p:spPr>
          <a:xfrm>
            <a:off x="6928052" y="5793252"/>
            <a:ext cx="2215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://claretscience3.wikispaces.com/THE+WATER+CYCLE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-nd/3.0/"/>
              </a:rPr>
              <a:t>CC BY-NC-ND</a:t>
            </a:r>
            <a:endParaRPr lang="en-US" sz="9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856060" y="323096"/>
            <a:ext cx="7429499" cy="14785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Jacked Up and Nowhere to Go…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3D7866-9514-47F1-A5A1-AFC4759200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060" y="1665325"/>
            <a:ext cx="7623076" cy="29110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1E750D4-D43B-4F9F-9A69-5911164E62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139387" y="4576335"/>
            <a:ext cx="3331752" cy="219895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ctrTitle"/>
          </p:nvPr>
        </p:nvSpPr>
        <p:spPr>
          <a:xfrm>
            <a:off x="657663" y="17961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Napa 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subTitle" idx="1"/>
          </p:nvPr>
        </p:nvSpPr>
        <p:spPr>
          <a:xfrm>
            <a:off x="365761" y="5852588"/>
            <a:ext cx="8412480" cy="7422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Or Napa Valley- wine from the belly button…</a:t>
            </a:r>
            <a:endParaRPr sz="32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4BC786-C96F-4C25-A077-A3851985BF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802986" y="1345651"/>
            <a:ext cx="3481754" cy="45069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5F9D5F-9312-4BC7-A929-A4BC0FA10451}"/>
              </a:ext>
            </a:extLst>
          </p:cNvPr>
          <p:cNvSpPr txBox="1"/>
          <p:nvPr/>
        </p:nvSpPr>
        <p:spPr>
          <a:xfrm>
            <a:off x="3749040" y="4494276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://en.wikipedia.org/wiki/NAPA_Autopro_100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sa/3.0/"/>
              </a:rPr>
              <a:t>CC BY-SA</a:t>
            </a:r>
            <a:endParaRPr lang="en-US" sz="9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4EE0D-F188-4A1E-A92A-D1DDD3152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3174" y="-104783"/>
            <a:ext cx="7429499" cy="1478570"/>
          </a:xfrm>
        </p:spPr>
        <p:txBody>
          <a:bodyPr>
            <a:normAutofit/>
          </a:bodyPr>
          <a:lstStyle/>
          <a:p>
            <a:pPr algn="ctr"/>
            <a:r>
              <a:rPr lang="en-US" sz="4400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Rotor and pads are in!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A40E9C0-357E-4AA1-A22F-B2EB76FF343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5400000">
            <a:off x="2474444" y="1622040"/>
            <a:ext cx="5712042" cy="4284030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B3F7B90-D40F-4DDA-8FEF-06109624F785}"/>
              </a:ext>
            </a:extLst>
          </p:cNvPr>
          <p:cNvSpPr/>
          <p:nvPr/>
        </p:nvSpPr>
        <p:spPr>
          <a:xfrm rot="3399477">
            <a:off x="-732064" y="3046052"/>
            <a:ext cx="62711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Floating rotors? JK.</a:t>
            </a:r>
          </a:p>
        </p:txBody>
      </p:sp>
    </p:spTree>
    <p:extLst>
      <p:ext uri="{BB962C8B-B14F-4D97-AF65-F5344CB8AC3E}">
        <p14:creationId xmlns:p14="http://schemas.microsoft.com/office/powerpoint/2010/main" val="3504294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0BD1C-FAF1-45E6-89D0-5CB3311FF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Done? Not so fast…</a:t>
            </a:r>
          </a:p>
        </p:txBody>
      </p:sp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CCC9D59F-6664-44B3-8D8E-6BF03DC3FF1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5400000">
            <a:off x="2052412" y="2246042"/>
            <a:ext cx="5036792" cy="3777593"/>
          </a:xfrm>
        </p:spPr>
      </p:pic>
    </p:spTree>
    <p:extLst>
      <p:ext uri="{BB962C8B-B14F-4D97-AF65-F5344CB8AC3E}">
        <p14:creationId xmlns:p14="http://schemas.microsoft.com/office/powerpoint/2010/main" val="2180037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393D5-75E0-4418-B95E-280E67247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Hire the expert.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7AE40A8-EE99-4D78-8380-2E7E7B229DB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75592" y="2097088"/>
            <a:ext cx="7078515" cy="427792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A6721D-E85A-4A51-B9FD-739111641171}"/>
              </a:ext>
            </a:extLst>
          </p:cNvPr>
          <p:cNvSpPr txBox="1"/>
          <p:nvPr/>
        </p:nvSpPr>
        <p:spPr>
          <a:xfrm>
            <a:off x="855663" y="5126066"/>
            <a:ext cx="36591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commons.wikimedia.org/wiki/File:Gold_Ingots_on_white_background.jp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7500634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3392</TotalTime>
  <Words>159</Words>
  <Application>Microsoft Office PowerPoint</Application>
  <PresentationFormat>On-screen Show (4:3)</PresentationFormat>
  <Paragraphs>20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Trebuchet MS</vt:lpstr>
      <vt:lpstr>Tw Cen MT</vt:lpstr>
      <vt:lpstr>Circuit</vt:lpstr>
      <vt:lpstr>Come On. We can do this…</vt:lpstr>
      <vt:lpstr>“Two Hours to Change a Lightbulb?”</vt:lpstr>
      <vt:lpstr>Rust? What rust?</vt:lpstr>
      <vt:lpstr>All Jacked Up and Nowhere to Go…</vt:lpstr>
      <vt:lpstr>Napa </vt:lpstr>
      <vt:lpstr>Rotor and pads are in!</vt:lpstr>
      <vt:lpstr>Done? Not so fast…</vt:lpstr>
      <vt:lpstr>Hire the expert.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Laugh for the Health of It</dc:title>
  <dc:creator>Taru Nieminen</dc:creator>
  <cp:lastModifiedBy>Taru Nieminen</cp:lastModifiedBy>
  <cp:revision>25</cp:revision>
  <dcterms:modified xsi:type="dcterms:W3CDTF">2017-08-24T14:25:41Z</dcterms:modified>
</cp:coreProperties>
</file>