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0907-99A4-4C38-955B-CD02E7E00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969479"/>
            <a:ext cx="10572000" cy="2926079"/>
          </a:xfrm>
        </p:spPr>
        <p:txBody>
          <a:bodyPr/>
          <a:lstStyle/>
          <a:p>
            <a:pPr algn="ctr"/>
            <a:r>
              <a:rPr lang="en-US" sz="7200" dirty="0"/>
              <a:t>Cultivate Listening</a:t>
            </a:r>
            <a:br>
              <a:rPr lang="en-US" sz="7200" dirty="0"/>
            </a:br>
            <a:br>
              <a:rPr lang="en-US" sz="7200" dirty="0"/>
            </a:br>
            <a:br>
              <a:rPr lang="en-US" dirty="0"/>
            </a:br>
            <a:r>
              <a:rPr lang="en-US" sz="3600" dirty="0"/>
              <a:t>by Taru Nieminen</a:t>
            </a:r>
            <a:br>
              <a:rPr lang="en-US" sz="3600" dirty="0"/>
            </a:br>
            <a:r>
              <a:rPr lang="en-US" sz="3600" dirty="0"/>
              <a:t>Toastmasters 6/22/2017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9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05BFDA-E747-4C91-A855-EF52C15F1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230" y="2344671"/>
            <a:ext cx="7385539" cy="4428673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C8EF07-C656-4160-A7FC-8EFACE81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341"/>
            <a:ext cx="12192000" cy="2014330"/>
          </a:xfrm>
        </p:spPr>
        <p:txBody>
          <a:bodyPr/>
          <a:lstStyle/>
          <a:p>
            <a:br>
              <a:rPr lang="en-US" sz="2800" i="1" dirty="0"/>
            </a:br>
            <a:r>
              <a:rPr lang="en-US" i="1" dirty="0"/>
              <a:t>“One of the most sincere forms of respect is actually listening to what another has to say.” </a:t>
            </a:r>
            <a:br>
              <a:rPr lang="en-US" sz="3200" i="1" dirty="0"/>
            </a:br>
            <a:r>
              <a:rPr lang="en-US" sz="2000" i="1" dirty="0"/>
              <a:t>—Bryant H. McGill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94B973-8E5C-41AE-BB06-1A62B5344CCD}"/>
              </a:ext>
            </a:extLst>
          </p:cNvPr>
          <p:cNvSpPr txBox="1"/>
          <p:nvPr/>
        </p:nvSpPr>
        <p:spPr>
          <a:xfrm>
            <a:off x="9732497" y="3123028"/>
            <a:ext cx="98473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A2103-CE02-4A6C-B0F0-B0337F8B7F10}"/>
              </a:ext>
            </a:extLst>
          </p:cNvPr>
          <p:cNvSpPr txBox="1"/>
          <p:nvPr/>
        </p:nvSpPr>
        <p:spPr>
          <a:xfrm>
            <a:off x="548640" y="3235569"/>
            <a:ext cx="8721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279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CB68-EC91-4B4E-9236-2239018B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397566"/>
            <a:ext cx="10571998" cy="1969476"/>
          </a:xfrm>
        </p:spPr>
        <p:txBody>
          <a:bodyPr/>
          <a:lstStyle/>
          <a:p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r>
              <a:rPr lang="en-US" sz="3800" i="1" dirty="0"/>
              <a:t>“Listening is an art that requires attention over talent, spirit over ego, others over self.” </a:t>
            </a:r>
            <a:br>
              <a:rPr lang="en-US" i="1" dirty="0"/>
            </a:br>
            <a:r>
              <a:rPr lang="en-US" sz="2000" i="1" dirty="0"/>
              <a:t>—Dean Jackson</a:t>
            </a:r>
            <a:br>
              <a:rPr lang="en-US" sz="2800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2960AE-C2DB-4301-BDC6-39C2C576A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941" y="1930461"/>
            <a:ext cx="4927539" cy="4927539"/>
          </a:xfrm>
        </p:spPr>
      </p:pic>
    </p:spTree>
    <p:extLst>
      <p:ext uri="{BB962C8B-B14F-4D97-AF65-F5344CB8AC3E}">
        <p14:creationId xmlns:p14="http://schemas.microsoft.com/office/powerpoint/2010/main" val="187200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A4C3-F019-4E60-A054-ADB8725B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-1"/>
            <a:ext cx="10571998" cy="1871003"/>
          </a:xfrm>
        </p:spPr>
        <p:txBody>
          <a:bodyPr/>
          <a:lstStyle/>
          <a:p>
            <a:r>
              <a:rPr lang="en-US" i="1" dirty="0"/>
              <a:t>“Every good conversation starts with good listening”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2DB1BB-6AD0-46D6-8848-9364AE596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047" y="1871003"/>
            <a:ext cx="6387904" cy="4986998"/>
          </a:xfrm>
        </p:spPr>
      </p:pic>
    </p:spTree>
    <p:extLst>
      <p:ext uri="{BB962C8B-B14F-4D97-AF65-F5344CB8AC3E}">
        <p14:creationId xmlns:p14="http://schemas.microsoft.com/office/powerpoint/2010/main" val="353551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8F55-4B63-4517-8A6E-4A338932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927274"/>
          </a:xfrm>
        </p:spPr>
        <p:txBody>
          <a:bodyPr/>
          <a:lstStyle/>
          <a:p>
            <a:r>
              <a:rPr lang="en-US" i="1" dirty="0"/>
              <a:t>“The first duty of love is to listen.”</a:t>
            </a:r>
            <a:br>
              <a:rPr lang="en-US" i="1" dirty="0"/>
            </a:br>
            <a:r>
              <a:rPr lang="en-US" sz="2000" i="1" dirty="0"/>
              <a:t>—Paul Tillich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E035D1-B713-4D6E-B1AB-173338488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4713" y="1804997"/>
            <a:ext cx="5109798" cy="4858875"/>
          </a:xfrm>
        </p:spPr>
      </p:pic>
    </p:spTree>
    <p:extLst>
      <p:ext uri="{BB962C8B-B14F-4D97-AF65-F5344CB8AC3E}">
        <p14:creationId xmlns:p14="http://schemas.microsoft.com/office/powerpoint/2010/main" val="405689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100D-96D2-412D-877B-D413BA15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689318"/>
            <a:ext cx="10571998" cy="1885070"/>
          </a:xfrm>
        </p:spPr>
        <p:txBody>
          <a:bodyPr/>
          <a:lstStyle/>
          <a:p>
            <a:r>
              <a:rPr lang="en-US" i="1" dirty="0"/>
              <a:t>“When a woman is talking to you, listen to what she says with her eyes.”</a:t>
            </a:r>
            <a:br>
              <a:rPr lang="en-US" i="1" dirty="0"/>
            </a:br>
            <a:r>
              <a:rPr lang="en-US" i="1" dirty="0"/>
              <a:t> </a:t>
            </a:r>
            <a:r>
              <a:rPr lang="en-US" sz="2000" i="1" dirty="0"/>
              <a:t>—Victor Hugo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AB62E-DBC5-4D63-951E-ED997825E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430" y="689318"/>
            <a:ext cx="2443641" cy="1062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E9BE-C7F1-4FF1-A090-1A6FBD0C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00" y="1908632"/>
            <a:ext cx="4120411" cy="496632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BAD4AB-3955-4C1B-8C0F-380E9A65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986" y="3541519"/>
            <a:ext cx="5610223" cy="8502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                                              “You snored all night….”</a:t>
            </a:r>
          </a:p>
        </p:txBody>
      </p:sp>
    </p:spTree>
    <p:extLst>
      <p:ext uri="{BB962C8B-B14F-4D97-AF65-F5344CB8AC3E}">
        <p14:creationId xmlns:p14="http://schemas.microsoft.com/office/powerpoint/2010/main" val="310565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DB50-D6EC-43C2-B7F9-32B1BEC3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listening.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EAC0B-65B8-4933-AF26-565A1F6BA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251" y="1972546"/>
            <a:ext cx="4233496" cy="48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26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1212</TotalTime>
  <Words>53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Quotable</vt:lpstr>
      <vt:lpstr>Cultivate Listening   by Taru Nieminen Toastmasters 6/22/2017</vt:lpstr>
      <vt:lpstr> “One of the most sincere forms of respect is actually listening to what another has to say.”  —Bryant H. McGill </vt:lpstr>
      <vt:lpstr>     “Listening is an art that requires attention over talent, spirit over ego, others over self.”  —Dean Jackson </vt:lpstr>
      <vt:lpstr>“Every good conversation starts with good listening”  </vt:lpstr>
      <vt:lpstr>“The first duty of love is to listen.” —Paul Tillich </vt:lpstr>
      <vt:lpstr>“When a woman is talking to you, listen to what she says with her eyes.”  —Victor Hugo </vt:lpstr>
      <vt:lpstr>Thank you for listening.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Cultivate Listening by Taru Nieminen Toastmasters 6/22/2017</dc:title>
  <dc:creator>Taru Nieminen</dc:creator>
  <cp:lastModifiedBy>Taru Nieminen</cp:lastModifiedBy>
  <cp:revision>7</cp:revision>
  <dcterms:created xsi:type="dcterms:W3CDTF">2017-06-21T18:27:33Z</dcterms:created>
  <dcterms:modified xsi:type="dcterms:W3CDTF">2017-06-22T14:40:29Z</dcterms:modified>
</cp:coreProperties>
</file>